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6" r:id="rId18"/>
    <p:sldId id="27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250C6-92BD-E884-E8BC-4264B5C56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77B898-6B08-EAB3-791F-884DCDE2D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789861-FE62-3E82-E658-BB008A9B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0A7E26-B233-D28A-CD53-055F0252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F55C3A-AA81-E1CA-FE76-C3FFB417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30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CEC22-1A76-F4BA-E049-BF1B9A81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1FA34F-99F9-57BD-26B2-E7F9E81C4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99F1B0-67C7-AAE0-3ED8-A09BAA39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B184AA-6BE1-B4DE-4E0F-BAF9FD02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5B0568-715D-6631-3D75-98E891C6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28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94FF25-24F9-4261-E1CD-E22DD04C6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76D88C-84B4-B0FF-E018-FD5870A6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F8085-1850-4614-6146-79188EDF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D6ED-929B-9786-1B11-C2AB2FF8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B28BD-B2CE-5F25-28E9-94278A1A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52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27E59-4E18-630D-CAF5-C729EA74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0DF77-0A3F-8306-C8E5-D91EBECA6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B21E26-432E-9861-5A12-A1A07F7E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4F402A-59CB-8AE8-8E07-552FA63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4890C7-B7B1-59DE-E3C4-7CC5A729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2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4AAD7-3FF5-258F-B206-3C81DB11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5358E0-FC36-CD47-AFD5-7A64B2399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293D1E-1D98-A903-2BA2-33BCB447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1CC79-353E-0883-EEB2-44287BDB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10A76A-54DF-457B-DA7D-43E5024C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1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1727E-C583-BE1E-E0BE-1066233E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86615-7D19-9F9A-6DA9-94F713C2A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2ABEA9-7A48-16F9-E5D5-49962E213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E24A2C-AA2A-E781-F51F-078970DB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9E0929-D7D8-5F75-6427-67F1D626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D9FD6E-1C1B-89AE-A025-EE4940EC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36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06A87-8333-590D-E283-BF933D29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873DF0-E43A-83BE-D665-EB983B1FE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5487E1-E072-E646-A3F7-6E869560A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764A19-968E-EA44-AFE4-8A9B58C8F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05329C-2EF5-63EB-413D-EA19E957E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0CBBDF-74AC-658D-DF1F-673C19A7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75E4D4-B193-8746-262A-FC54474C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07D43E-1BDE-1079-655C-2A4BBCF1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98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E00E9-5D01-93C5-AF96-5E8ABFE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1EA834-226C-C44C-1D9E-4721711E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3D6970-1727-7A54-E740-AD9253B0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FA654-C146-174B-D8B0-B6CB94C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19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E5372F-EE46-3561-8310-FB0ACA0A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A4E506-4E81-F5A1-32B0-CF48970E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0A9B69-D82F-3127-FFE1-DFDC2DD2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76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6F219-7730-1C71-54E4-C494FBBB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C03E31-5CCC-3644-A179-065208AA0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2296A1-4568-00C0-520B-AF153C4FB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0708EE-3794-F099-7818-8DEBF902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D453FE-E98E-646F-0061-7ACAC375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D49262-8BAA-0B64-12B4-36C33A25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92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5C897-CF61-DFCF-3097-472F0D36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535DF7-78C4-0957-B1FD-0F944CF4B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A6A96B-BCB4-FB09-4BA2-B115B8EBA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4E8764-860A-A5A1-8A5C-4F0618E4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86804B-6B8A-2890-D41D-8C97EB5C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CB5C1-A584-663C-3B9C-E39FD2C3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9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B4F7-8F3B-9301-A490-D2E2902A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BCA932-8C9A-EACA-428E-4440EC561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EE8854-7D7E-1915-ADBE-42E445725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4801-8D88-4262-922C-08585F426C7C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C08078-C601-B0E0-C19F-E911357DC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78DF-D05E-741A-DD63-8EC59AFBC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2AE92-A01C-4896-B48B-D33D4B109B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63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F6D27-CA24-C610-CC50-41404D571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639"/>
            <a:ext cx="9144000" cy="1504335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университет им. М.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"Информационно-коммуникационные технологии"</a:t>
            </a:r>
            <a:endParaRPr lang="ru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9991AD-F2A4-1C5D-CE5E-959693FA3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26" y="2550242"/>
            <a:ext cx="9144000" cy="1331297"/>
          </a:xfrm>
        </p:spPr>
        <p:txBody>
          <a:bodyPr>
            <a:norm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ТВОРЧЕСКИЙ ПРОЕКТ</a:t>
            </a:r>
          </a:p>
          <a:p>
            <a:r>
              <a:rPr lang="ru-RU" sz="1400" dirty="0">
                <a:latin typeface="Times New Roman"/>
                <a:cs typeface="Calibri" panose="020F0502020204030204"/>
              </a:rPr>
              <a:t>По дисциплине: «</a:t>
            </a:r>
            <a:r>
              <a:rPr lang="ru-RU" sz="1400" spc="-20" dirty="0">
                <a:latin typeface="Times New Roman"/>
                <a:cs typeface="Times New Roman"/>
              </a:rPr>
              <a:t>Протоколы</a:t>
            </a:r>
            <a:r>
              <a:rPr lang="ru-RU" sz="1400" spc="-2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интерфейсы</a:t>
            </a:r>
            <a:r>
              <a:rPr lang="ru-RU" sz="1400" spc="-3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компьютерных</a:t>
            </a:r>
            <a:r>
              <a:rPr lang="ru-RU" sz="1400" spc="-5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систем»</a:t>
            </a:r>
            <a:endParaRPr lang="ru-RU" sz="1400" dirty="0">
              <a:latin typeface="Times New Roman"/>
              <a:cs typeface="Times New Roman"/>
            </a:endParaRPr>
          </a:p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На тему: «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/>
              </a:rPr>
              <a:t>Медиа-сайт: видеохостинг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»</a:t>
            </a:r>
            <a:endParaRPr lang="ru-KZ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E08FF-B517-5B44-A0F2-E08E9ABF1696}"/>
              </a:ext>
            </a:extLst>
          </p:cNvPr>
          <p:cNvSpPr txBox="1"/>
          <p:nvPr/>
        </p:nvSpPr>
        <p:spPr>
          <a:xfrm>
            <a:off x="1523999" y="4671807"/>
            <a:ext cx="1685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Times New Roman"/>
                <a:cs typeface="Calibri"/>
              </a:rPr>
              <a:t>Выполнил: студент</a:t>
            </a:r>
            <a:endParaRPr lang="ru-RU" sz="1400" dirty="0">
              <a:latin typeface="Calibri" panose="020F0502020204030204"/>
              <a:cs typeface="Calibri"/>
            </a:endParaRPr>
          </a:p>
          <a:p>
            <a:r>
              <a:rPr lang="ru-RU" sz="1400" dirty="0">
                <a:latin typeface="Times New Roman"/>
                <a:cs typeface="Calibri"/>
              </a:rPr>
              <a:t>группы АПО-23: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FA81D-DF3C-5F77-F183-002B38A78D2D}"/>
              </a:ext>
            </a:extLst>
          </p:cNvPr>
          <p:cNvSpPr txBox="1"/>
          <p:nvPr/>
        </p:nvSpPr>
        <p:spPr>
          <a:xfrm>
            <a:off x="8809703" y="4671807"/>
            <a:ext cx="1858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Мұқаш.Ш.Б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F8B09-8DF0-EDF0-1041-A58D66F783DD}"/>
              </a:ext>
            </a:extLst>
          </p:cNvPr>
          <p:cNvSpPr txBox="1"/>
          <p:nvPr/>
        </p:nvSpPr>
        <p:spPr>
          <a:xfrm>
            <a:off x="3048000" y="598701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/>
                <a:cs typeface="Calibri" panose="020F0502020204030204"/>
              </a:rPr>
              <a:t>Петропавловск, 2025</a:t>
            </a:r>
          </a:p>
          <a:p>
            <a:pPr algn="ctr"/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730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50343-81B6-410D-91A2-83809816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361949"/>
            <a:ext cx="10706100" cy="205263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Анонсы новых видео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6BC98-631D-441E-A26D-A4962FC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10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89A42-1FE7-AEAE-B65D-9EBD764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512" y="1158875"/>
            <a:ext cx="2692273" cy="4927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54C658-0BF2-56CE-19A5-2275E439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8" y="1593529"/>
            <a:ext cx="7447816" cy="40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3A137-A785-457D-8E3D-635F8210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-266699"/>
            <a:ext cx="10506075" cy="19573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 нас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A9C0C-508F-44FD-80E4-301F73D8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11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7DB42F-7F84-7699-761D-0BB0168E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1840403"/>
            <a:ext cx="7183059" cy="3916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A2B47E-C735-4F1A-D158-6AEE5C6F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47" y="1480947"/>
            <a:ext cx="2302705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EAF3F-0286-40B0-91D4-6CE98214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9695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статистика сайта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758ED3-152A-4ECE-B0BB-66149153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12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5C70E-175D-0B50-5C14-7763378B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15" y="1386416"/>
            <a:ext cx="2947051" cy="49699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307B3E-2F8A-2EFD-B2BD-FA579102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86" y="1955069"/>
            <a:ext cx="6096000" cy="33111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71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40921-9AB7-40C8-840D-C14BC44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36525"/>
            <a:ext cx="10791825" cy="15541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одним из каналов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3DC7B5-75C2-4C3C-9ADD-9EBF2953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13</a:t>
            </a:fld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6CE275-38BA-9F87-227D-B4C9C956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02725"/>
            <a:ext cx="6891867" cy="37183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4EA259-CFA0-F8F5-4076-2F546D5F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537791"/>
            <a:ext cx="2543354" cy="4648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3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A3A96-E0FE-4E73-B136-DC3B0D42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регистраций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B95B0B-E692-40C2-9646-E0A7D77C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14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C7D1C9-28AD-35CF-E99F-CDDF87DF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7" y="1848392"/>
            <a:ext cx="7456979" cy="40359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AEDCA5-5266-17F8-69FE-7E27DCB4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143" y="939800"/>
            <a:ext cx="285847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5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8CF66-95D0-465E-90DB-15D5D603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ошибки 404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F42D22-E252-4887-8BCF-31128CC0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15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653973-C3EB-45A6-70DD-A30DE556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36" y="1353368"/>
            <a:ext cx="2575823" cy="47510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3258D7-145F-8157-8152-624604BE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8" y="1846955"/>
            <a:ext cx="7271757" cy="39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9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74F7D-F23E-4722-969C-7963321A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04801"/>
            <a:ext cx="10772775" cy="13858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структура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31E93D-07E5-4D99-9207-92F695C9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16</a:t>
            </a:fld>
            <a:endParaRPr lang="ru-KZ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5A72FB-B50C-56AD-AAF5-68D20D95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1822937"/>
            <a:ext cx="7059010" cy="44011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7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28607-D359-4DCB-B4A9-3B388217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-304799"/>
            <a:ext cx="10601325" cy="19954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сайт проекта</a:t>
            </a:r>
            <a:endParaRPr lang="ru-KZ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0260A1-0D7B-4DBA-A8A7-0406D644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17</a:t>
            </a:fld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B8A602-E2E6-09D7-79F6-0A696576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5" y="1639889"/>
            <a:ext cx="3524250" cy="352425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824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6527E-A0FA-4B68-8F14-427394F9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4" y="365125"/>
            <a:ext cx="10125075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D8853-FB14-4D80-AA90-AF302803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833938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Разработанный видеохостинг </a:t>
            </a:r>
            <a:r>
              <a:rPr lang="ru-RU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BluTube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собой современное, адаптивное и функциональное решение для размещения и просмотра видео-контента. Сайт выполнен в едином визуальном стиле, вдохновлённом крупными </a:t>
            </a:r>
            <a:r>
              <a:rPr lang="ru-RU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видеоплатформами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использованием читаемого шрифта, тёмно-синей цветовой палитры и акцентов в фирменных тонах. Интерфейс интуитивно понятен: реализованы боковая навигация, бургер-меню для мобильных устройств и фильтрация видео по категориям, дате и популярности.</a:t>
            </a:r>
          </a:p>
          <a:p>
            <a:pPr>
              <a:buNone/>
            </a:pP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функции — просмотр видео, лайки и дизлайки, подписка на каналы, комментарии, страница автора и личный кабинет — обеспечивают полноценную работу платформы как медиа-сервиса. Все страницы адаптированы под мобильные устройства, что делает сайт удобным для пользователей на любом экране. При размещении на </a:t>
            </a:r>
            <a:r>
              <a:rPr lang="ru-RU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 автоматически получает HTTPS-защиту, что обеспечивает безопасную передачу пользовательских данных.</a:t>
            </a:r>
          </a:p>
          <a:p>
            <a:pPr>
              <a:buNone/>
            </a:pP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демонстрирует как навыки дизайна интерфейсов, так и техническую реализацию — от клиентской логики до стилистического оформления и подключения внешних библиотек (например, Chart.js для аналитики). Видеохостинг имеет практическую ценность и может быть использован как база для запуска собственных креативных проектов, учебных платформ или медиа-сообществ.</a:t>
            </a:r>
          </a:p>
          <a:p>
            <a:pPr marL="0" indent="0">
              <a:buNone/>
            </a:pP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BluTube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завершённый, безопасный и профессионально выполненный проект, соответствующий современным требованиям UX/UI-дизайна и актуальным тенденциям цифровых медиа.</a:t>
            </a:r>
          </a:p>
          <a:p>
            <a:pPr indent="450000" algn="just"/>
            <a:endParaRPr lang="ru-KZ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3B435E-5A3D-427B-97B7-BC365A19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18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2179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AD898-CF71-4060-81E8-BAAE5805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8159750" cy="1219199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592F4-027D-4ED5-98EE-F46B5BF80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5400"/>
            <a:ext cx="10515601" cy="4881563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видеохостинга является крайне актуальной задачей в условиях стремительного роста цифрового контента и популярности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видеоплатформ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Сегодня пользователи всё чаще потребляют информацию в формате видео, что особенно усилилось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постпандемийный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период, когда онлайн-коммуникации и развлечения стали неотъемлемой частью повседневной жизни. Видеохостинг позволяет авторам загружать, организовывать и распространять свои видеоматериалы широкой аудитории, а зрителям — удобно просматривать контент в любое время и с любого устройства.</a:t>
            </a:r>
          </a:p>
          <a:p>
            <a:pPr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Особую значимость проект приобретает благодаря таким функциям, как поиск и фильтрация видео по категориям и каналам, возможность ставить лайки, комментировать и подписываться на интересующие каналы. Интеграция с системами аналитики помогает авторам отслеживать статистику просмотров и взаимодействий, а адаптивный интерфейс и наличие личного кабинета делают использование платформы комфортным как для создателей контента, так и для зрителей.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проект видеохостинга соответствует современным требованиям цифровой среды и способен эффективно удовлетворять потребности пользователей, одновременно создавая пространство для развития медиа-контента и креативных сообществ.</a:t>
            </a:r>
          </a:p>
          <a:p>
            <a:pPr marL="0" indent="0" algn="just">
              <a:buNone/>
            </a:pP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C09118-7B52-42E8-B654-1107A592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030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81130-8408-4F52-867D-419A21F3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5" y="-314325"/>
            <a:ext cx="10048875" cy="20050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BB5709-B796-4F8C-830E-B59837F2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7750"/>
            <a:ext cx="10515601" cy="5129214"/>
          </a:xfrm>
        </p:spPr>
        <p:txBody>
          <a:bodyPr/>
          <a:lstStyle/>
          <a:p>
            <a:pPr marL="0" indent="45000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видеохостинга с базовым набором функций: удобным интерфейсом, возможностью просмотра и фильтрации видео, подпиской на каналы и элементами пользовательской аналитики. Проект ориентирован на обеспечение простого и комфортного взаимодействия с видеоконтентом в онлайн-среде.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9A9B8E-8BBA-4C6A-84BB-6C1CEE4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382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9EB1E-F666-4BBB-90D9-354F5846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190500"/>
            <a:ext cx="10810874" cy="1947864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2A21F9-009B-4C10-A1CC-63A040F1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4</a:t>
            </a:fld>
            <a:endParaRPr lang="ru-KZ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CB3AF1-E7C7-4502-B027-1F2545EB1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2925" y="1608754"/>
            <a:ext cx="1128712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45000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структуры сайта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создание логичных разделов: главная страница, анонсы новых видео, статистика сайта , лента каналов и др.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интерфейса просмотра видео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поддержка плеера, возможность ставить лайки и дизлайки, комментировать, подписываться.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аналитическими инструментами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отображение статистики </a:t>
            </a:r>
            <a:r>
              <a:rPr lang="ru-RU" sz="2000" i="0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Популярных темь видео и популярных каналов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адаптивного дизайна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корректное отображение интерфейса на всех устройствах (ПК, смартфоны).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безопасности пользовательских данных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внедрение HTTPS, защита форм и базовая защита от XSS.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производительности сайта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быстрая загрузка страниц, оптимизация видео-превью и элементов интерфейса.</a:t>
            </a:r>
            <a:endParaRPr kumimoji="0" lang="ru-KZ" altLang="ru-KZ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5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C6765-880C-4932-8938-4077636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136525"/>
            <a:ext cx="100584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чего реализуется проект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8ADFE5-F5A9-4F4D-A8A3-35A8707A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47775"/>
            <a:ext cx="10648950" cy="4929188"/>
          </a:xfrm>
        </p:spPr>
        <p:txBody>
          <a:bodyPr>
            <a:normAutofit/>
          </a:bodyPr>
          <a:lstStyle/>
          <a:p>
            <a:pPr marL="0" indent="450000" algn="just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видеохостинга реализуется для поддержки креативных авторов и блогеров, упрощения публикации и распространения видео-контента, а также расширения аудитории зрителей. Платформа позволяет пользователям делиться своими идеями, вести собственные каналы, общаться с подписчиками и развивать личный бренд. В условиях роста интереса к цифровому творчеству и онлайн-коммуникации видеохостинг создаёт доступную среду для самовыражения, делает просмотр контента удобным и способствует развитию современного медиапространства.</a:t>
            </a:r>
            <a:endParaRPr lang="ru-K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50260D-8209-4A1E-876A-757A870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32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2D8C6-34BA-491C-9E23-E4C90DAE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"/>
            <a:ext cx="10401300" cy="1690688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проекта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43E07-BE61-4686-BFD9-2B8F036C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381126"/>
            <a:ext cx="10791825" cy="4795838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видеохостинга обладает высокой практической значимостью, так как создаёт удобную и доступную платформу для просмотра и публикации видео. Он ориентирован на современных пользователей, которым важно быстро находить интересный контент и легко взаимодействовать с любимыми авторами.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фильтрации по категориям, системе рекомендаций, подпискам и простому интерфейсу, зрителям удобно находить видео по интересам, а авторам — развивать свои каналы и делиться идеями. Проект особенно полезен для блогеров, творческих студий и образовательных инициатив, так как не требует сложной технической подготовки и позволяет быстро начать работу с аудиторией.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Адаптивный дизайн и гибкая структура делают сайт удобным на любом устройстве и позволяют в дальнейшем расширять функциональность. Таким образом, видеохостинг можно использовать не только как учебный проект, но и как полноценную платформу для развития медиа-контента, где всегда легко найти что-то новое и интересное.</a:t>
            </a:r>
          </a:p>
          <a:p>
            <a:pPr algn="just"/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78B29-709C-4AAB-B568-0984D8F0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9005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E9711-B482-4D87-84BC-F38BA60B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85725"/>
            <a:ext cx="10801350" cy="17764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характеристик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подобных сайтов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CECA78-AD47-44C6-8B5A-E1A433B5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7</a:t>
            </a:fld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4C20DF-B78D-0991-BF8D-1854CD2A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0800"/>
            <a:ext cx="7518400" cy="53762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031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CF3BC-2E5B-4C2D-AB14-628BBEF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-219075"/>
            <a:ext cx="10753725" cy="19097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411AF5-B1C4-4972-BA2A-FB0334E8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8</a:t>
            </a:fld>
            <a:endParaRPr lang="ru-KZ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DF3633-28A9-10D9-774B-EE9F4B4E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1137"/>
            <a:ext cx="7982228" cy="53277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773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914BE-C5EA-44EF-887B-DB2117D3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38125"/>
            <a:ext cx="10591800" cy="192881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адаптацией</a:t>
            </a:r>
            <a:endParaRPr lang="ru-K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BF46E-EBBC-4CC6-B35A-2536DAE2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DE02-C6A8-4FFC-8F62-2C6501447E47}" type="slidenum">
              <a:rPr lang="ru-KZ" smtClean="0"/>
              <a:t>9</a:t>
            </a:fld>
            <a:endParaRPr lang="ru-KZ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3329F3-6F95-986C-AE76-F93F90D0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2" y="1755475"/>
            <a:ext cx="7114227" cy="38642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93BF6A-A5DA-966E-3BAA-1246DA35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01612"/>
            <a:ext cx="2528455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6027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857</Words>
  <Application>Microsoft Office PowerPoint</Application>
  <PresentationFormat>Широкоэкранный</PresentationFormat>
  <Paragraphs>55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Республики Казахстан Северо-Казахстанский университет им. М. Козыбаева Факультет инженерии и цифровых технологий Кафедра "Информационно-коммуникационные технологии"</vt:lpstr>
      <vt:lpstr>Актуальность проекта</vt:lpstr>
      <vt:lpstr>Цель проекта</vt:lpstr>
      <vt:lpstr>Задачи проекта</vt:lpstr>
      <vt:lpstr>Для чего реализуется проект</vt:lpstr>
      <vt:lpstr>Практическая значимость проекта</vt:lpstr>
      <vt:lpstr>Анализ характеристик 5 подобных сайтов</vt:lpstr>
      <vt:lpstr>Продолжение</vt:lpstr>
      <vt:lpstr>Главная страница с адаптацией</vt:lpstr>
      <vt:lpstr>Анонсы новых видео с адаптацией</vt:lpstr>
      <vt:lpstr>Страница о нас с адаптацией</vt:lpstr>
      <vt:lpstr>Страница статистика сайта с адаптацией</vt:lpstr>
      <vt:lpstr>Страница одним из каналов с адаптацией</vt:lpstr>
      <vt:lpstr>Страница регистраций с адаптацией</vt:lpstr>
      <vt:lpstr>Страница ошибки 404 с адаптацией</vt:lpstr>
      <vt:lpstr>Файловая структура проекта</vt:lpstr>
      <vt:lpstr>QR-код на сайт проекта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Sacred Mora</dc:creator>
  <cp:lastModifiedBy>Sacred Mora</cp:lastModifiedBy>
  <cp:revision>1</cp:revision>
  <dcterms:created xsi:type="dcterms:W3CDTF">2025-05-14T22:55:49Z</dcterms:created>
  <dcterms:modified xsi:type="dcterms:W3CDTF">2025-05-14T23:48:14Z</dcterms:modified>
</cp:coreProperties>
</file>